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06" r:id="rId2"/>
    <p:sldId id="304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90" d="100"/>
          <a:sy n="90" d="100"/>
        </p:scale>
        <p:origin x="-1335" y="-1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Computer Graphics </a:t>
            </a:r>
            <a:r>
              <a:rPr lang="cs-CZ" b="1" dirty="0" smtClean="0"/>
              <a:t>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Light reflection &amp; BRDF</a:t>
            </a:r>
            <a:r>
              <a:rPr lang="cs-CZ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/>
              <a:t>Exercises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Reflectance of a Lambertian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29397" y="2122562"/>
          <a:ext cx="1590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Rovnice" r:id="rId3" imgW="749160" imgH="241200" progId="Equation.3">
                  <p:embed/>
                </p:oleObj>
              </mc:Choice>
              <mc:Fallback>
                <p:oleObj name="Rovnice" r:id="rId3" imgW="74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97" y="2122562"/>
                        <a:ext cx="1590675" cy="514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Irradiance environment mapping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Let us assume a scene consisting of a single convex object with Lambertian (ideally diffuse) BRDF with a constant albedo (i.e. </a:t>
            </a:r>
            <a:r>
              <a:rPr lang="en-US" dirty="0" err="1" smtClean="0"/>
              <a:t>untextured</a:t>
            </a:r>
            <a:r>
              <a:rPr lang="en-US" dirty="0" smtClean="0"/>
              <a:t>). The object is illumination by an environment map.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 smtClean="0"/>
              <a:t>What quantity is sufficient to parameterize the outgoing radiance? That is, on which of the following quantities does the outgoing radiance depend and on which one it does not</a:t>
            </a:r>
            <a:r>
              <a:rPr lang="cs-CZ" dirty="0" smtClean="0"/>
              <a:t>:  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b="1" dirty="0" err="1" smtClean="0"/>
              <a:t>n</a:t>
            </a:r>
            <a:r>
              <a:rPr lang="cs-CZ" b="1" baseline="-25000" dirty="0" err="1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reflection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the following formula for the direction of the reflected ray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73213"/>
              </p:ext>
            </p:extLst>
          </p:nvPr>
        </p:nvGraphicFramePr>
        <p:xfrm>
          <a:off x="3131840" y="2780928"/>
          <a:ext cx="27130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Rovnice" r:id="rId3" imgW="1180800" imgH="228600" progId="Equation.3">
                  <p:embed/>
                </p:oleObj>
              </mc:Choice>
              <mc:Fallback>
                <p:oleObj name="Rovnice" r:id="rId3" imgW="1180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0928"/>
                        <a:ext cx="2713037" cy="5254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Physically plausible Phong</a:t>
            </a:r>
            <a:r>
              <a:rPr lang="cs-CZ" dirty="0" smtClean="0"/>
              <a:t> </a:t>
            </a:r>
            <a:r>
              <a:rPr lang="en-US" dirty="0" smtClean="0"/>
              <a:t>BRDF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Derive the reflectance of the Phong BRDF for a viewing direction aligned with the surface normal</a:t>
            </a:r>
            <a:r>
              <a:rPr lang="cs-CZ" dirty="0" smtClean="0"/>
              <a:t>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827584" y="2780928"/>
          <a:ext cx="7764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Rovnice" r:id="rId3" imgW="3390840" imgH="431640" progId="Equation.3">
                  <p:embed/>
                </p:oleObj>
              </mc:Choice>
              <mc:Fallback>
                <p:oleObj name="Rovnice" r:id="rId3" imgW="3390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7764463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- J. Křivánek 2015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168</Words>
  <Application>Microsoft Office PowerPoint</Application>
  <PresentationFormat>Předvádění na obrazovce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Hrany</vt:lpstr>
      <vt:lpstr>Rovnice</vt:lpstr>
      <vt:lpstr>Computer Graphics III Light reflection &amp; BRDF – Exercises</vt:lpstr>
      <vt:lpstr>Reflectance of a Lambertian surface</vt:lpstr>
      <vt:lpstr>Irradiance environment mapping</vt:lpstr>
      <vt:lpstr>The law of reflection</vt:lpstr>
      <vt:lpstr>Physically plausible Phong BRDF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3 - Počítačová grafika III (NPGR010)</dc:title>
  <dc:creator>Jaroslav Křivánek</dc:creator>
  <cp:lastModifiedBy>Jaroslav Krivanek</cp:lastModifiedBy>
  <cp:revision>2810</cp:revision>
  <dcterms:created xsi:type="dcterms:W3CDTF">2006-11-17T09:10:54Z</dcterms:created>
  <dcterms:modified xsi:type="dcterms:W3CDTF">2015-10-14T19:55:23Z</dcterms:modified>
</cp:coreProperties>
</file>